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582839-728B-47BA-9EE6-918613B4FEF4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A2B1BA-8ADB-4340-BE74-06CF833AC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путешеств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3243" b="3019"/>
          <a:stretch/>
        </p:blipFill>
        <p:spPr bwMode="auto">
          <a:xfrm>
            <a:off x="0" y="1"/>
            <a:ext cx="918076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509" y="188640"/>
            <a:ext cx="8640960" cy="645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Учреждение образования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        «Гомельский государственный университет имени Франциска Скорины»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Геолого-географический факультет</a:t>
            </a:r>
            <a:endParaRPr lang="ru-RU" sz="105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Кафедра геологии и географии</a:t>
            </a:r>
            <a:endParaRPr lang="ru-RU" sz="105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       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Республиканский гражданско-патриотический проект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      «Собери Беларусь в своем сердце»</a:t>
            </a:r>
            <a:endParaRPr lang="ru-RU" sz="2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          </a:t>
            </a: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Номинация «Тропами природы»</a:t>
            </a:r>
            <a:endParaRPr lang="ru-RU" sz="2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kern="0" dirty="0" smtClean="0">
                <a:effectLst/>
                <a:latin typeface="Times New Roman"/>
                <a:ea typeface="Times New Roman"/>
              </a:rPr>
              <a:t>       «Путешествие по уникальным </a:t>
            </a:r>
          </a:p>
          <a:p>
            <a:pPr algn="ctr">
              <a:spcAft>
                <a:spcPts val="0"/>
              </a:spcAft>
            </a:pPr>
            <a:r>
              <a:rPr lang="ru-RU" sz="3200" b="1" i="1" kern="0" dirty="0" smtClean="0">
                <a:effectLst/>
                <a:latin typeface="Times New Roman"/>
                <a:ea typeface="Times New Roman"/>
              </a:rPr>
              <a:t>         геологическим объектам»</a:t>
            </a:r>
            <a:endParaRPr lang="ru-RU" sz="1600" b="1" kern="0" dirty="0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Составители:</a:t>
            </a:r>
            <a:r>
              <a:rPr lang="ru-RU" sz="1200" dirty="0" smtClean="0">
                <a:ea typeface="Calibri"/>
                <a:cs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Мележ Т.А., Галезник О.И.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87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bramovich\Рабочий стол\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3" r="9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0" y="620689"/>
            <a:ext cx="7066872" cy="5340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195736" y="27939"/>
            <a:ext cx="5328592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Bookman Old Style" pitchFamily="18" charset="0"/>
                <a:ea typeface="Calibri"/>
                <a:cs typeface="Times New Roman"/>
              </a:rPr>
              <a:t>Карта-схема маршрута Гомель – Рогачев</a:t>
            </a:r>
            <a:endParaRPr lang="ru-RU" sz="1100" dirty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Bookman Old Style" pitchFamily="18" charset="0"/>
                <a:ea typeface="Calibri"/>
                <a:cs typeface="Times New Roman"/>
              </a:rPr>
              <a:t>Масштаб 1 : 1120000</a:t>
            </a:r>
            <a:endParaRPr lang="ru-RU" sz="1100" dirty="0">
              <a:effectLst/>
              <a:latin typeface="Bookman Old Style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29664"/>
          <a:stretch/>
        </p:blipFill>
        <p:spPr bwMode="auto">
          <a:xfrm>
            <a:off x="0" y="5638550"/>
            <a:ext cx="6347981" cy="12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5269218"/>
            <a:ext cx="252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Условные обозначения:</a:t>
            </a:r>
          </a:p>
        </p:txBody>
      </p:sp>
    </p:spTree>
    <p:extLst>
      <p:ext uri="{BB962C8B-B14F-4D97-AF65-F5344CB8AC3E}">
        <p14:creationId xmlns:p14="http://schemas.microsoft.com/office/powerpoint/2010/main" val="1677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eography.gsu.by/images/okt2014/korma/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50" y="670168"/>
            <a:ext cx="4032448" cy="24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geography.gsu.by/images/okt2014/korma/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50" y="3140968"/>
            <a:ext cx="40324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7015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Объект показа № 1 - Геологическое </a:t>
            </a:r>
            <a:r>
              <a:rPr lang="ru-RU" b="1" dirty="0">
                <a:latin typeface="Bookman Old Style" pitchFamily="18" charset="0"/>
              </a:rPr>
              <a:t>обнажение «Белая гора»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Рисунок 6" descr="http://geography.gsu.by/images/okt2014/korma/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9059"/>
            <a:ext cx="4140473" cy="258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05001" y="6165778"/>
            <a:ext cx="3465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Панорамный снимок объекта показа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5" y="539485"/>
            <a:ext cx="43143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Геологическое обнажение «Белая гора» расположено в деревне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Михеевка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Кормянский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район Гомельская область) на правом коренном берегу реки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Сож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Здесь вскрываются отложения меловых пород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коньякского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века мелового периода. Промышленно не разрабатывается и может выступать как геологический объект для изучения студентами естественно-научных специальностей.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23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eography.gsu.by/images/okt2014/korma/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8700"/>
            <a:ext cx="7960501" cy="436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96319" y="208977"/>
            <a:ext cx="522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Объект показа № 2 - Карьер </a:t>
            </a:r>
            <a:r>
              <a:rPr lang="ru-RU" b="1" dirty="0">
                <a:latin typeface="Bookman Old Style" pitchFamily="18" charset="0"/>
              </a:rPr>
              <a:t>«</a:t>
            </a:r>
            <a:r>
              <a:rPr lang="ru-RU" b="1" dirty="0" err="1">
                <a:latin typeface="Bookman Old Style" pitchFamily="18" charset="0"/>
              </a:rPr>
              <a:t>Студенец</a:t>
            </a:r>
            <a:r>
              <a:rPr lang="ru-RU" b="1" dirty="0">
                <a:latin typeface="Bookman Old Style" pitchFamily="18" charset="0"/>
              </a:rPr>
              <a:t>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016" y="603485"/>
            <a:ext cx="8604448" cy="14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Карьер «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Студенец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» расположен на северо-востоке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Кормянского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района в 0,2 км от деревни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Студенец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Площадь составляет около 4 га. В настоящее время карьер выработан,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нерекультивирован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и может выступать как геологический объект для изучения четвертичных отложений днепровского и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сожского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горизонтов ледникового генезиса, а также отложений мелового периода, студентами естественно-научных специальностей.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80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eography.gsu.by/images/okt2014/korma/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" b="8625"/>
          <a:stretch/>
        </p:blipFill>
        <p:spPr bwMode="auto">
          <a:xfrm>
            <a:off x="323528" y="559133"/>
            <a:ext cx="4021200" cy="207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geography.gsu.by/images/okt2014/korma/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b="11686"/>
          <a:stretch/>
        </p:blipFill>
        <p:spPr bwMode="auto">
          <a:xfrm>
            <a:off x="4687145" y="559132"/>
            <a:ext cx="4022509" cy="207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87688"/>
            <a:ext cx="5270850" cy="358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2689174"/>
            <a:ext cx="2482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Борт карьера «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Студенец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C:\Users\Ванька\Desktop\Обнажение Зборово\Зборово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87204"/>
            <a:ext cx="6336705" cy="397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6237312"/>
            <a:ext cx="3982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Фронтальная часть обнажения «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Зборово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32656"/>
            <a:ext cx="744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Объект показа № 3 - Геологическое </a:t>
            </a:r>
            <a:r>
              <a:rPr lang="ru-RU" b="1" dirty="0">
                <a:latin typeface="Bookman Old Style" pitchFamily="18" charset="0"/>
              </a:rPr>
              <a:t>обнажение «</a:t>
            </a:r>
            <a:r>
              <a:rPr lang="ru-RU" b="1" dirty="0" err="1">
                <a:latin typeface="Bookman Old Style" pitchFamily="18" charset="0"/>
              </a:rPr>
              <a:t>Зборово</a:t>
            </a:r>
            <a:r>
              <a:rPr lang="ru-RU" b="1" dirty="0">
                <a:latin typeface="Bookman Old Style" pitchFamily="18" charset="0"/>
              </a:rPr>
              <a:t>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01988"/>
            <a:ext cx="8712968" cy="14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На территории Рогачевского района находится памятник природы Республиканского значения – геологическое обнажение «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Зборово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», которое расположено в 2,5 км восточнее деревни Зборов, на правом коренном берегу реки Днепр. В обнажении «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Зборово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» вскрываются осадочные четвертичные отложения озерного (озерно-болотного) генезиса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муравинского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возраста на правом берегу р. Днепр. 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8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C:\Users\Ванька\Desktop\Обнажение Зборово\Зборово(ю-в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63" y="676226"/>
            <a:ext cx="4201795" cy="512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408" y="250774"/>
            <a:ext cx="3519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Геологическое обнажение «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Зборово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Описание: C:\Users\Ванька\Desktop\Обнажение Зборово\Зборово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226"/>
            <a:ext cx="4367157" cy="247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6056" y="11227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 сверху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(обнажение «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Зборово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34" y="3487907"/>
            <a:ext cx="4345035" cy="203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 smtClean="0">
                <a:effectLst/>
                <a:latin typeface="Times New Roman"/>
                <a:ea typeface="Calibri"/>
              </a:rPr>
              <a:t>Породы обнажены в результате разрушения прибрежного склона процессами </a:t>
            </a:r>
            <a:r>
              <a:rPr lang="ru-RU" sz="1600" dirty="0" err="1" smtClean="0">
                <a:effectLst/>
                <a:latin typeface="Times New Roman"/>
                <a:ea typeface="Calibri"/>
              </a:rPr>
              <a:t>оврагообразования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 – на протяжении 20 м, в промоинах и участках, прорезанных корнями деревьев. Разрез представляет большую ценность для толкования общих вопросов стратиграфии четвертных отложений.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49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 для презентации путешеств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r="8448"/>
          <a:stretch/>
        </p:blipFill>
        <p:spPr bwMode="auto">
          <a:xfrm>
            <a:off x="-612576" y="0"/>
            <a:ext cx="9881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20369122">
            <a:off x="-343324" y="1056520"/>
            <a:ext cx="6017483" cy="13927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</a:rPr>
              <a:t>Желаем </a:t>
            </a:r>
            <a:r>
              <a:rPr lang="ru-RU" sz="3600" dirty="0">
                <a:blipFill>
                  <a:blip r:embed="rId3"/>
                  <a:tile tx="0" ty="0" sx="100000" sy="100000" flip="none" algn="tl"/>
                </a:blipFill>
              </a:rPr>
              <a:t>приятного </a:t>
            </a:r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</a:rPr>
              <a:t>времяпрепровождения </a:t>
            </a:r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</a:t>
            </a:r>
            <a:endParaRPr lang="ru-RU" sz="36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65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E438D8-64DD-4CF8-8A03-76784AB7C813}"/>
</file>

<file path=customXml/itemProps2.xml><?xml version="1.0" encoding="utf-8"?>
<ds:datastoreItem xmlns:ds="http://schemas.openxmlformats.org/officeDocument/2006/customXml" ds:itemID="{C28A359A-AA62-48E3-9E7D-4F807726F8CF}"/>
</file>

<file path=customXml/itemProps3.xml><?xml version="1.0" encoding="utf-8"?>
<ds:datastoreItem xmlns:ds="http://schemas.openxmlformats.org/officeDocument/2006/customXml" ds:itemID="{F48975AA-2C9C-4A8A-9DF7-5F1EC936310B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278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11</cp:revision>
  <dcterms:created xsi:type="dcterms:W3CDTF">2017-01-27T17:38:25Z</dcterms:created>
  <dcterms:modified xsi:type="dcterms:W3CDTF">2017-01-27T18:50:13Z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